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5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9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E5A"/>
    <a:srgbClr val="E0B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7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2.png"/><Relationship Id="rId7" Type="http://schemas.openxmlformats.org/officeDocument/2006/relationships/image" Target="../media/image7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65.png"/><Relationship Id="rId5" Type="http://schemas.openxmlformats.org/officeDocument/2006/relationships/image" Target="../media/image56.png"/><Relationship Id="rId10" Type="http://schemas.openxmlformats.org/officeDocument/2006/relationships/image" Target="../media/image81.png"/><Relationship Id="rId4" Type="http://schemas.openxmlformats.org/officeDocument/2006/relationships/image" Target="../media/image37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3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9.png"/><Relationship Id="rId5" Type="http://schemas.openxmlformats.org/officeDocument/2006/relationships/image" Target="../media/image37.png"/><Relationship Id="rId10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5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07.png"/><Relationship Id="rId5" Type="http://schemas.openxmlformats.org/officeDocument/2006/relationships/image" Target="../media/image37.png"/><Relationship Id="rId10" Type="http://schemas.openxmlformats.org/officeDocument/2006/relationships/image" Target="../media/image106.png"/><Relationship Id="rId4" Type="http://schemas.openxmlformats.org/officeDocument/2006/relationships/image" Target="../media/image86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3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86.png"/><Relationship Id="rId2" Type="http://schemas.openxmlformats.org/officeDocument/2006/relationships/image" Target="../media/image31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37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6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66.png"/><Relationship Id="rId10" Type="http://schemas.openxmlformats.org/officeDocument/2006/relationships/image" Target="../media/image126.png"/><Relationship Id="rId4" Type="http://schemas.openxmlformats.org/officeDocument/2006/relationships/image" Target="../media/image37.png"/><Relationship Id="rId9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72.png"/><Relationship Id="rId3" Type="http://schemas.openxmlformats.org/officeDocument/2006/relationships/image" Target="../media/image86.png"/><Relationship Id="rId7" Type="http://schemas.openxmlformats.org/officeDocument/2006/relationships/image" Target="../media/image68.png"/><Relationship Id="rId12" Type="http://schemas.openxmlformats.org/officeDocument/2006/relationships/image" Target="../media/image1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132.pn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3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5" Type="http://schemas.openxmlformats.org/officeDocument/2006/relationships/image" Target="../media/image86.png"/><Relationship Id="rId10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2.png"/><Relationship Id="rId7" Type="http://schemas.openxmlformats.org/officeDocument/2006/relationships/image" Target="../media/image144.png"/><Relationship Id="rId12" Type="http://schemas.openxmlformats.org/officeDocument/2006/relationships/image" Target="../media/image8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37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18" Type="http://schemas.openxmlformats.org/officeDocument/2006/relationships/image" Target="../media/image119.png"/><Relationship Id="rId3" Type="http://schemas.openxmlformats.org/officeDocument/2006/relationships/image" Target="../media/image32.png"/><Relationship Id="rId21" Type="http://schemas.openxmlformats.org/officeDocument/2006/relationships/image" Target="../media/image86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17" Type="http://schemas.openxmlformats.org/officeDocument/2006/relationships/image" Target="../media/image118.png"/><Relationship Id="rId2" Type="http://schemas.openxmlformats.org/officeDocument/2006/relationships/image" Target="../media/image31.png"/><Relationship Id="rId16" Type="http://schemas.openxmlformats.org/officeDocument/2006/relationships/image" Target="../media/image150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37.png"/><Relationship Id="rId15" Type="http://schemas.openxmlformats.org/officeDocument/2006/relationships/image" Target="../media/image149.png"/><Relationship Id="rId10" Type="http://schemas.openxmlformats.org/officeDocument/2006/relationships/image" Target="../media/image148.png"/><Relationship Id="rId19" Type="http://schemas.openxmlformats.org/officeDocument/2006/relationships/image" Target="../media/image12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3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32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67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image" Target="../media/image166.png"/><Relationship Id="rId4" Type="http://schemas.openxmlformats.org/officeDocument/2006/relationships/image" Target="../media/image153.png"/><Relationship Id="rId9" Type="http://schemas.openxmlformats.org/officeDocument/2006/relationships/image" Target="../media/image165.png"/><Relationship Id="rId14" Type="http://schemas.openxmlformats.org/officeDocument/2006/relationships/image" Target="../media/image1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32.png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17" Type="http://schemas.openxmlformats.org/officeDocument/2006/relationships/image" Target="../media/image162.png"/><Relationship Id="rId2" Type="http://schemas.openxmlformats.org/officeDocument/2006/relationships/image" Target="../media/image3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73.png"/><Relationship Id="rId5" Type="http://schemas.openxmlformats.org/officeDocument/2006/relationships/image" Target="../media/image154.png"/><Relationship Id="rId15" Type="http://schemas.openxmlformats.org/officeDocument/2006/relationships/image" Target="../media/image169.png"/><Relationship Id="rId10" Type="http://schemas.openxmlformats.org/officeDocument/2006/relationships/image" Target="../media/image167.png"/><Relationship Id="rId4" Type="http://schemas.openxmlformats.org/officeDocument/2006/relationships/image" Target="../media/image153.png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1.png"/><Relationship Id="rId3" Type="http://schemas.openxmlformats.org/officeDocument/2006/relationships/image" Target="../media/image32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image" Target="../media/image31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79.png"/><Relationship Id="rId5" Type="http://schemas.openxmlformats.org/officeDocument/2006/relationships/image" Target="../media/image154.png"/><Relationship Id="rId15" Type="http://schemas.openxmlformats.org/officeDocument/2006/relationships/image" Target="../media/image161.png"/><Relationship Id="rId10" Type="http://schemas.openxmlformats.org/officeDocument/2006/relationships/image" Target="../media/image178.png"/><Relationship Id="rId4" Type="http://schemas.openxmlformats.org/officeDocument/2006/relationships/image" Target="../media/image153.png"/><Relationship Id="rId9" Type="http://schemas.openxmlformats.org/officeDocument/2006/relationships/image" Target="../media/image173.png"/><Relationship Id="rId14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7.png"/><Relationship Id="rId3" Type="http://schemas.openxmlformats.org/officeDocument/2006/relationships/image" Target="../media/image32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31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85.png"/><Relationship Id="rId5" Type="http://schemas.openxmlformats.org/officeDocument/2006/relationships/image" Target="../media/image37.png"/><Relationship Id="rId15" Type="http://schemas.openxmlformats.org/officeDocument/2006/relationships/image" Target="../media/image189.png"/><Relationship Id="rId10" Type="http://schemas.openxmlformats.org/officeDocument/2006/relationships/image" Target="../media/image153.png"/><Relationship Id="rId4" Type="http://schemas.openxmlformats.org/officeDocument/2006/relationships/image" Target="../media/image109.png"/><Relationship Id="rId9" Type="http://schemas.openxmlformats.org/officeDocument/2006/relationships/image" Target="../media/image184.png"/><Relationship Id="rId14" Type="http://schemas.openxmlformats.org/officeDocument/2006/relationships/image" Target="../media/image1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7.png"/><Relationship Id="rId7" Type="http://schemas.openxmlformats.org/officeDocument/2006/relationships/image" Target="../media/image70.png"/><Relationship Id="rId12" Type="http://schemas.openxmlformats.org/officeDocument/2006/relationships/image" Target="../media/image1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190.png"/><Relationship Id="rId5" Type="http://schemas.openxmlformats.org/officeDocument/2006/relationships/image" Target="../media/image68.png"/><Relationship Id="rId10" Type="http://schemas.openxmlformats.org/officeDocument/2006/relationships/image" Target="../media/image132.png"/><Relationship Id="rId4" Type="http://schemas.openxmlformats.org/officeDocument/2006/relationships/image" Target="../media/image66.png"/><Relationship Id="rId9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32.png"/><Relationship Id="rId7" Type="http://schemas.openxmlformats.org/officeDocument/2006/relationships/image" Target="../media/image19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0" Type="http://schemas.openxmlformats.org/officeDocument/2006/relationships/image" Target="../media/image161.png"/><Relationship Id="rId4" Type="http://schemas.openxmlformats.org/officeDocument/2006/relationships/image" Target="../media/image37.png"/><Relationship Id="rId9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32.png"/><Relationship Id="rId7" Type="http://schemas.openxmlformats.org/officeDocument/2006/relationships/image" Target="../media/image153.png"/><Relationship Id="rId12" Type="http://schemas.openxmlformats.org/officeDocument/2006/relationships/image" Target="../media/image19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161.png"/><Relationship Id="rId5" Type="http://schemas.openxmlformats.org/officeDocument/2006/relationships/image" Target="../media/image196.png"/><Relationship Id="rId10" Type="http://schemas.openxmlformats.org/officeDocument/2006/relationships/image" Target="../media/image200.png"/><Relationship Id="rId4" Type="http://schemas.openxmlformats.org/officeDocument/2006/relationships/image" Target="../media/image37.png"/><Relationship Id="rId9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7.png"/><Relationship Id="rId7" Type="http://schemas.openxmlformats.org/officeDocument/2006/relationships/image" Target="../media/image203.png"/><Relationship Id="rId12" Type="http://schemas.openxmlformats.org/officeDocument/2006/relationships/image" Target="../media/image19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161.png"/><Relationship Id="rId5" Type="http://schemas.openxmlformats.org/officeDocument/2006/relationships/image" Target="../media/image153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195.png"/><Relationship Id="rId3" Type="http://schemas.openxmlformats.org/officeDocument/2006/relationships/image" Target="../media/image37.png"/><Relationship Id="rId7" Type="http://schemas.openxmlformats.org/officeDocument/2006/relationships/image" Target="../media/image210.png"/><Relationship Id="rId12" Type="http://schemas.openxmlformats.org/officeDocument/2006/relationships/image" Target="../media/image16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153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7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37.png"/><Relationship Id="rId7" Type="http://schemas.openxmlformats.org/officeDocument/2006/relationships/image" Target="../media/image2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19.png"/><Relationship Id="rId7" Type="http://schemas.openxmlformats.org/officeDocument/2006/relationships/image" Target="../media/image2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37.png"/><Relationship Id="rId9" Type="http://schemas.openxmlformats.org/officeDocument/2006/relationships/image" Target="../media/image2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37.png"/><Relationship Id="rId7" Type="http://schemas.openxmlformats.org/officeDocument/2006/relationships/image" Target="../media/image231.png"/><Relationship Id="rId12" Type="http://schemas.openxmlformats.org/officeDocument/2006/relationships/image" Target="../media/image2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161.png"/><Relationship Id="rId5" Type="http://schemas.openxmlformats.org/officeDocument/2006/relationships/image" Target="../media/image204.png"/><Relationship Id="rId10" Type="http://schemas.openxmlformats.org/officeDocument/2006/relationships/image" Target="../media/image234.png"/><Relationship Id="rId4" Type="http://schemas.openxmlformats.org/officeDocument/2006/relationships/image" Target="../media/image229.png"/><Relationship Id="rId9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2.png"/><Relationship Id="rId3" Type="http://schemas.openxmlformats.org/officeDocument/2006/relationships/image" Target="../media/image32.png"/><Relationship Id="rId7" Type="http://schemas.openxmlformats.org/officeDocument/2006/relationships/image" Target="../media/image219.png"/><Relationship Id="rId12" Type="http://schemas.openxmlformats.org/officeDocument/2006/relationships/image" Target="../media/image2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0" Type="http://schemas.openxmlformats.org/officeDocument/2006/relationships/image" Target="../media/image239.png"/><Relationship Id="rId4" Type="http://schemas.openxmlformats.org/officeDocument/2006/relationships/image" Target="../media/image37.png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53.png"/><Relationship Id="rId5" Type="http://schemas.openxmlformats.org/officeDocument/2006/relationships/image" Target="../media/image248.png"/><Relationship Id="rId10" Type="http://schemas.openxmlformats.org/officeDocument/2006/relationships/image" Target="../media/image252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7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7.png"/><Relationship Id="rId7" Type="http://schemas.openxmlformats.org/officeDocument/2006/relationships/image" Target="../media/image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56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4215" y="5196753"/>
            <a:ext cx="8617284" cy="1029286"/>
            <a:chOff x="4834215" y="5196753"/>
            <a:chExt cx="8617284" cy="1029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215" y="5196753"/>
              <a:ext cx="8617284" cy="1029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5861" y="5413516"/>
            <a:ext cx="8601469" cy="8099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56793" y="8530961"/>
            <a:ext cx="5218605" cy="5312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0858" y="8064925"/>
            <a:ext cx="4317243" cy="521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4069" y="2949601"/>
            <a:ext cx="12137576" cy="859054"/>
            <a:chOff x="3074069" y="2949601"/>
            <a:chExt cx="12137576" cy="8590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52993" y="2949601"/>
              <a:ext cx="858652" cy="859054"/>
              <a:chOff x="14352993" y="2949601"/>
              <a:chExt cx="858652" cy="8590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52993" y="2949601"/>
                <a:ext cx="858652" cy="8590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074271" y="2949601"/>
              <a:ext cx="858652" cy="859054"/>
              <a:chOff x="3074271" y="2949601"/>
              <a:chExt cx="858652" cy="8590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074271" y="2949601"/>
                <a:ext cx="858652" cy="85905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074069" y="6477059"/>
            <a:ext cx="12137576" cy="859054"/>
            <a:chOff x="3074069" y="6477059"/>
            <a:chExt cx="12137576" cy="8590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52993" y="6477059"/>
              <a:ext cx="858652" cy="859054"/>
              <a:chOff x="14352993" y="6477059"/>
              <a:chExt cx="858652" cy="8590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52993" y="6477059"/>
                <a:ext cx="858652" cy="8590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074271" y="6476857"/>
              <a:ext cx="858652" cy="859054"/>
              <a:chOff x="3074271" y="6476857"/>
              <a:chExt cx="858652" cy="85905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3074271" y="6476857"/>
                <a:ext cx="858652" cy="8590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019860" y="3477180"/>
            <a:ext cx="8245995" cy="1469759"/>
            <a:chOff x="5019860" y="3477180"/>
            <a:chExt cx="8245995" cy="14697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9860" y="3477180"/>
              <a:ext cx="8245995" cy="14697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4547" y="1187322"/>
            <a:ext cx="2977805" cy="1048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075" y="1487734"/>
            <a:ext cx="18497789" cy="8817027"/>
            <a:chOff x="-212075" y="1487734"/>
            <a:chExt cx="18497789" cy="8817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075" y="1487734"/>
              <a:ext cx="18497789" cy="88170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3871" y="2513504"/>
            <a:ext cx="8517917" cy="1414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0097" y="445787"/>
            <a:ext cx="2113556" cy="6654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8426" y="2537429"/>
            <a:ext cx="5839047" cy="1214957"/>
            <a:chOff x="668426" y="2537429"/>
            <a:chExt cx="5839047" cy="1214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426" y="2537429"/>
              <a:ext cx="5839047" cy="12149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426" y="4225252"/>
            <a:ext cx="5839047" cy="5151671"/>
            <a:chOff x="668426" y="4225252"/>
            <a:chExt cx="5839047" cy="51516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426" y="4225252"/>
              <a:ext cx="5839047" cy="51516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871" y="5415984"/>
            <a:ext cx="11240823" cy="2704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075" y="1487734"/>
            <a:ext cx="18497789" cy="8817027"/>
            <a:chOff x="-212075" y="1487734"/>
            <a:chExt cx="18497789" cy="8817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075" y="1487734"/>
              <a:ext cx="18497789" cy="8817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646" y="1865612"/>
            <a:ext cx="8061638" cy="27952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667" y="9335349"/>
            <a:ext cx="6317596" cy="434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8328" y="2178595"/>
            <a:ext cx="8299062" cy="7435306"/>
            <a:chOff x="9468328" y="2178595"/>
            <a:chExt cx="8299062" cy="74353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8328" y="2178595"/>
              <a:ext cx="8299062" cy="74353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1080" y="4894464"/>
            <a:ext cx="8368393" cy="4359293"/>
            <a:chOff x="381080" y="4894464"/>
            <a:chExt cx="8368393" cy="43592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80" y="4894464"/>
              <a:ext cx="8368393" cy="43592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5737" y="1707901"/>
            <a:ext cx="6904244" cy="4439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0097" y="445787"/>
            <a:ext cx="2113556" cy="6654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2097" y="445787"/>
            <a:ext cx="4092470" cy="7512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8899" y="1886179"/>
            <a:ext cx="12519682" cy="7600481"/>
            <a:chOff x="238899" y="1886179"/>
            <a:chExt cx="12519682" cy="76004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99" y="1886179"/>
              <a:ext cx="12519682" cy="76004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1144" y="4221005"/>
            <a:ext cx="7543453" cy="9834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8536"/>
            <a:ext cx="18320879" cy="8607178"/>
            <a:chOff x="0" y="1678536"/>
            <a:chExt cx="18320879" cy="8607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8536"/>
              <a:ext cx="18320879" cy="86071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121" y="445788"/>
            <a:ext cx="2197442" cy="6654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6579" y="1089979"/>
            <a:ext cx="5687356" cy="7599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8899" y="2068681"/>
            <a:ext cx="12940981" cy="7685473"/>
            <a:chOff x="238899" y="2068681"/>
            <a:chExt cx="12940981" cy="76854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899" y="2068681"/>
              <a:ext cx="12940981" cy="76854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0069" y="3360533"/>
            <a:ext cx="3142249" cy="1038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26015" y="6487388"/>
            <a:ext cx="3276431" cy="660087"/>
            <a:chOff x="13726015" y="6487388"/>
            <a:chExt cx="3276431" cy="6600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26015" y="6487388"/>
              <a:ext cx="3276431" cy="6600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6342" y="8178119"/>
            <a:ext cx="3767753" cy="9614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7019" y="2289032"/>
            <a:ext cx="12940981" cy="3622386"/>
            <a:chOff x="287019" y="2289032"/>
            <a:chExt cx="12940981" cy="36223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19" y="2289032"/>
              <a:ext cx="12940981" cy="36223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8899" y="7525921"/>
            <a:ext cx="12940981" cy="2390138"/>
            <a:chOff x="238899" y="7525921"/>
            <a:chExt cx="12940981" cy="23901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899" y="7525921"/>
              <a:ext cx="12940981" cy="2390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8536"/>
            <a:ext cx="18320879" cy="8607178"/>
            <a:chOff x="0" y="1678536"/>
            <a:chExt cx="18320879" cy="8607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8536"/>
              <a:ext cx="18320879" cy="86071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121" y="445788"/>
            <a:ext cx="2197442" cy="6654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9992" y="1089982"/>
            <a:ext cx="4608528" cy="68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4567" y="4671154"/>
            <a:ext cx="8485041" cy="6938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2645" y="8297353"/>
            <a:ext cx="7387724" cy="4623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0932" y="1923934"/>
            <a:ext cx="8962652" cy="4852528"/>
            <a:chOff x="670932" y="1923934"/>
            <a:chExt cx="8962652" cy="48525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932" y="1923934"/>
              <a:ext cx="8962652" cy="4852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716" y="3270697"/>
            <a:ext cx="9079868" cy="3712085"/>
            <a:chOff x="553716" y="3270697"/>
            <a:chExt cx="9079868" cy="3712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16" y="3270697"/>
              <a:ext cx="9079868" cy="37120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0932" y="6696499"/>
            <a:ext cx="8962652" cy="3217086"/>
            <a:chOff x="670932" y="6696499"/>
            <a:chExt cx="8962652" cy="32170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0932" y="6696499"/>
              <a:ext cx="8962652" cy="32170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0932" y="7525921"/>
            <a:ext cx="8962652" cy="1700948"/>
            <a:chOff x="670932" y="7525921"/>
            <a:chExt cx="8962652" cy="1700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932" y="7525921"/>
              <a:ext cx="8962652" cy="17009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40396" y="5453982"/>
            <a:ext cx="3914153" cy="2644960"/>
            <a:chOff x="12040396" y="5453982"/>
            <a:chExt cx="3914153" cy="264496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40396" y="5453982"/>
              <a:ext cx="3914153" cy="2644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678536"/>
            <a:ext cx="18320879" cy="8607178"/>
            <a:chOff x="0" y="1678536"/>
            <a:chExt cx="18320879" cy="8607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8536"/>
              <a:ext cx="18320879" cy="86071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121" y="445788"/>
            <a:ext cx="2197442" cy="6654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5418" y="1089982"/>
            <a:ext cx="2261909" cy="603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1777" y="8055798"/>
            <a:ext cx="8430754" cy="546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8899" y="2221682"/>
            <a:ext cx="9472223" cy="3901469"/>
            <a:chOff x="238899" y="2221682"/>
            <a:chExt cx="9472223" cy="3901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899" y="2221682"/>
              <a:ext cx="9472223" cy="39014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8899" y="6123151"/>
            <a:ext cx="9472223" cy="3583561"/>
            <a:chOff x="238899" y="6123151"/>
            <a:chExt cx="9472223" cy="35835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899" y="6123151"/>
              <a:ext cx="9472223" cy="35835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8899" y="6030484"/>
            <a:ext cx="9472223" cy="3712085"/>
            <a:chOff x="238899" y="6030484"/>
            <a:chExt cx="9472223" cy="37120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899" y="6030484"/>
              <a:ext cx="9472223" cy="37120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12494" y="2221682"/>
            <a:ext cx="8296311" cy="4756121"/>
            <a:chOff x="9812494" y="2221682"/>
            <a:chExt cx="8296311" cy="47561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2494" y="2221682"/>
              <a:ext cx="8296311" cy="4756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2472" y="2217222"/>
            <a:ext cx="2414575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4059" y="1656503"/>
            <a:ext cx="7361632" cy="760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0932" y="3623234"/>
            <a:ext cx="4730886" cy="2895701"/>
            <a:chOff x="670932" y="3623234"/>
            <a:chExt cx="4730886" cy="28957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32" y="3623234"/>
              <a:ext cx="4730886" cy="2895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932" y="6571429"/>
            <a:ext cx="4730886" cy="1358980"/>
            <a:chOff x="670932" y="6571429"/>
            <a:chExt cx="4730886" cy="13589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932" y="6571429"/>
              <a:ext cx="4730886" cy="13589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6489" y="3675727"/>
            <a:ext cx="4312736" cy="4254681"/>
            <a:chOff x="6986489" y="3675727"/>
            <a:chExt cx="4312736" cy="42546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6489" y="3675727"/>
              <a:ext cx="4312736" cy="42546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00576" y="5548299"/>
            <a:ext cx="1028695" cy="575792"/>
            <a:chOff x="5600576" y="5548299"/>
            <a:chExt cx="1028695" cy="575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576" y="5548299"/>
              <a:ext cx="1028695" cy="575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4843" y="5548299"/>
            <a:ext cx="1028695" cy="575792"/>
            <a:chOff x="11554843" y="5548299"/>
            <a:chExt cx="1028695" cy="575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4843" y="5548299"/>
              <a:ext cx="1028695" cy="5757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78910" y="3067801"/>
            <a:ext cx="1797737" cy="6159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25736" y="3109930"/>
            <a:ext cx="1060004" cy="6159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52456" y="3040873"/>
            <a:ext cx="2066242" cy="6159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6499" y="4770382"/>
            <a:ext cx="1829930" cy="83225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03800" y="6829342"/>
            <a:ext cx="2509082" cy="8322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88355" y="5552681"/>
            <a:ext cx="2686348" cy="5463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76412" y="445787"/>
            <a:ext cx="2466184" cy="6654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37416" y="3623234"/>
            <a:ext cx="4312736" cy="4254681"/>
            <a:chOff x="12937416" y="3623234"/>
            <a:chExt cx="4312736" cy="42546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7416" y="3623234"/>
              <a:ext cx="4312736" cy="425468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95838" y="5500187"/>
            <a:ext cx="2686348" cy="546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0058" y="448327"/>
            <a:ext cx="4820022" cy="7607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7368" y="1271951"/>
            <a:ext cx="2304407" cy="6747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4425" y="1085533"/>
            <a:ext cx="2028864" cy="6842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932" y="1914513"/>
            <a:ext cx="6977513" cy="7291380"/>
            <a:chOff x="670932" y="1914513"/>
            <a:chExt cx="6977513" cy="72913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932" y="1914513"/>
              <a:ext cx="6977513" cy="7291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1668" y="9144306"/>
            <a:ext cx="3985559" cy="7604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76696" y="1728096"/>
            <a:ext cx="6301491" cy="7291380"/>
            <a:chOff x="11276696" y="1728096"/>
            <a:chExt cx="6301491" cy="7291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6696" y="1728096"/>
              <a:ext cx="6301491" cy="7291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99436" y="8957890"/>
            <a:ext cx="3974664" cy="7604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3499" y="4947585"/>
            <a:ext cx="2188977" cy="1225237"/>
            <a:chOff x="8363499" y="4947585"/>
            <a:chExt cx="2188977" cy="1225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3499" y="4947585"/>
              <a:ext cx="2188977" cy="122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0058" y="448327"/>
            <a:ext cx="4820022" cy="7607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10920" y="928195"/>
            <a:ext cx="12771429" cy="5883788"/>
            <a:chOff x="2756956" y="1081919"/>
            <a:chExt cx="12771429" cy="5883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546" y="1035510"/>
              <a:ext cx="3562924" cy="5106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1081" y="2521072"/>
              <a:ext cx="2282890" cy="69931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0546" y="3039778"/>
              <a:ext cx="10793429" cy="224773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56956" y="1519716"/>
              <a:ext cx="12767373" cy="646233"/>
              <a:chOff x="2756956" y="1519716"/>
              <a:chExt cx="12767373" cy="6462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756956" y="1519716"/>
                <a:ext cx="12767373" cy="64623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1081" y="5461516"/>
              <a:ext cx="3198424" cy="69931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0546" y="5998069"/>
              <a:ext cx="9206809" cy="962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28635" y="6955488"/>
            <a:ext cx="12771429" cy="2883185"/>
            <a:chOff x="2757330" y="6987790"/>
            <a:chExt cx="12771429" cy="28831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0920" y="6941380"/>
              <a:ext cx="3086162" cy="57731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1455" y="8429092"/>
              <a:ext cx="2172595" cy="69727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3002" y="8945920"/>
              <a:ext cx="10906800" cy="98355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757330" y="7524065"/>
              <a:ext cx="12765092" cy="646233"/>
              <a:chOff x="2757330" y="7524065"/>
              <a:chExt cx="12765092" cy="64623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757330" y="7524065"/>
                <a:ext cx="12765092" cy="64623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4059" y="1656503"/>
            <a:ext cx="7361632" cy="7607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2744" y="337400"/>
            <a:ext cx="2523011" cy="10191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7909" y="3859213"/>
            <a:ext cx="11810895" cy="6161491"/>
            <a:chOff x="6297909" y="3859213"/>
            <a:chExt cx="11810895" cy="6161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909" y="3859213"/>
              <a:ext cx="11810895" cy="6161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9181" y="5366116"/>
            <a:ext cx="5561758" cy="5501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99134" y="4733989"/>
            <a:ext cx="10763782" cy="3277363"/>
            <a:chOff x="6899134" y="4733989"/>
            <a:chExt cx="10763782" cy="32773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9134" y="4733989"/>
              <a:ext cx="10763782" cy="32773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5697" y="8376033"/>
            <a:ext cx="8846726" cy="764347"/>
            <a:chOff x="6915697" y="8376033"/>
            <a:chExt cx="8846726" cy="7643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5697" y="8376033"/>
              <a:ext cx="8846726" cy="76434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6050" y="6229388"/>
            <a:ext cx="4235234" cy="5204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855" y="7080249"/>
            <a:ext cx="4696748" cy="4633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82036" y="4111440"/>
            <a:ext cx="6833851" cy="6739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14430" y="4047412"/>
            <a:ext cx="5590877" cy="7061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9270"/>
            <a:ext cx="4113036" cy="122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03734" y="28782"/>
            <a:ext cx="1136532" cy="1136532"/>
            <a:chOff x="10603734" y="28782"/>
            <a:chExt cx="1136532" cy="11365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03734" y="28782"/>
              <a:ext cx="1136532" cy="1136532"/>
              <a:chOff x="10603734" y="28782"/>
              <a:chExt cx="1136532" cy="11365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03734" y="28782"/>
                <a:ext cx="1136532" cy="113653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5165" y="257057"/>
              <a:ext cx="1066955" cy="7304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8335" y="332611"/>
            <a:ext cx="3638004" cy="6071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0763" y="303421"/>
            <a:ext cx="3538034" cy="812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03706" y="3146020"/>
            <a:ext cx="1136560" cy="1136532"/>
            <a:chOff x="10603706" y="3146020"/>
            <a:chExt cx="1136560" cy="11365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03734" y="3146020"/>
              <a:ext cx="1136532" cy="1136532"/>
              <a:chOff x="10603734" y="3146020"/>
              <a:chExt cx="1136532" cy="11365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03734" y="3146020"/>
                <a:ext cx="1136532" cy="113653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35137" y="3364815"/>
              <a:ext cx="1144269" cy="7431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12706" y="3427011"/>
            <a:ext cx="2870032" cy="607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0763" y="3134934"/>
            <a:ext cx="2405091" cy="11348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03706" y="6263257"/>
            <a:ext cx="1136560" cy="1136532"/>
            <a:chOff x="10603706" y="6263257"/>
            <a:chExt cx="1136560" cy="11365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603734" y="6263257"/>
              <a:ext cx="1136532" cy="1136532"/>
              <a:chOff x="10603734" y="6263257"/>
              <a:chExt cx="1136532" cy="113653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03734" y="6263257"/>
                <a:ext cx="1136532" cy="113653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5137" y="6492669"/>
              <a:ext cx="1153146" cy="73046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26982" y="6547897"/>
            <a:ext cx="2984137" cy="6928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0763" y="6682296"/>
            <a:ext cx="3727310" cy="4587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65143" y="8847408"/>
            <a:ext cx="1136568" cy="1136532"/>
            <a:chOff x="10565143" y="8847408"/>
            <a:chExt cx="1136568" cy="11365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65179" y="8847408"/>
              <a:ext cx="1136532" cy="1136532"/>
              <a:chOff x="10565179" y="8847408"/>
              <a:chExt cx="1136532" cy="11365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65179" y="8847408"/>
                <a:ext cx="1136532" cy="113653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96573" y="9076821"/>
              <a:ext cx="1157317" cy="73046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88430" y="9132049"/>
            <a:ext cx="2933318" cy="6071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92191" y="8961687"/>
            <a:ext cx="1901958" cy="10539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219" y="3300995"/>
            <a:ext cx="6259306" cy="6540867"/>
            <a:chOff x="1238219" y="3300995"/>
            <a:chExt cx="6259306" cy="65408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219" y="3300995"/>
              <a:ext cx="6259306" cy="6540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517" y="3218180"/>
            <a:ext cx="6383009" cy="3678442"/>
            <a:chOff x="1114517" y="3218180"/>
            <a:chExt cx="6383009" cy="36784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517" y="3218180"/>
              <a:ext cx="6383009" cy="3678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4399" y="4871525"/>
            <a:ext cx="1816319" cy="575792"/>
            <a:chOff x="7464399" y="4871525"/>
            <a:chExt cx="1816319" cy="575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4399" y="4871525"/>
              <a:ext cx="1816319" cy="5757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2060" y="4920884"/>
            <a:ext cx="8110252" cy="36580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64059" y="1656503"/>
            <a:ext cx="7361632" cy="7607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3183" y="3547678"/>
            <a:ext cx="5651822" cy="7596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9249" y="337400"/>
            <a:ext cx="4115107" cy="9460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025" y="2772652"/>
            <a:ext cx="18320879" cy="7428571"/>
            <a:chOff x="272025" y="2772652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25" y="2772652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2472" y="2217222"/>
            <a:ext cx="2414575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4059" y="1656503"/>
            <a:ext cx="7361632" cy="760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0932" y="3623234"/>
            <a:ext cx="4730886" cy="2895701"/>
            <a:chOff x="670932" y="3623234"/>
            <a:chExt cx="4730886" cy="28957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932" y="3623234"/>
              <a:ext cx="4730886" cy="2895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932" y="6571429"/>
            <a:ext cx="4730886" cy="1358980"/>
            <a:chOff x="670932" y="6571429"/>
            <a:chExt cx="4730886" cy="13589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932" y="6571429"/>
              <a:ext cx="4730886" cy="13589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0513" y="3623234"/>
            <a:ext cx="4312736" cy="4254681"/>
            <a:chOff x="6430513" y="3623234"/>
            <a:chExt cx="4312736" cy="42546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0513" y="3623234"/>
              <a:ext cx="4312736" cy="42546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80676" y="3639797"/>
            <a:ext cx="5790071" cy="4111175"/>
            <a:chOff x="11980676" y="3639797"/>
            <a:chExt cx="5790071" cy="41111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80676" y="3639797"/>
              <a:ext cx="5790071" cy="41111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01819" y="5498609"/>
            <a:ext cx="1028695" cy="575792"/>
            <a:chOff x="5401819" y="5498609"/>
            <a:chExt cx="1028695" cy="575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1819" y="5498609"/>
              <a:ext cx="1028695" cy="5757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43249" y="5531736"/>
            <a:ext cx="1028695" cy="575792"/>
            <a:chOff x="10743249" y="5531736"/>
            <a:chExt cx="1028695" cy="5757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3249" y="5531736"/>
              <a:ext cx="1028695" cy="57579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78910" y="3067801"/>
            <a:ext cx="1797737" cy="6159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86323" y="3040873"/>
            <a:ext cx="1060004" cy="61594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2505" y="2974620"/>
            <a:ext cx="2066242" cy="6159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649" y="8248039"/>
            <a:ext cx="4705739" cy="14895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53431" y="8248039"/>
            <a:ext cx="5956300" cy="15276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6499" y="4770382"/>
            <a:ext cx="1829930" cy="8322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3800" y="6829342"/>
            <a:ext cx="2509082" cy="8322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32380" y="5632697"/>
            <a:ext cx="2686348" cy="5463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63457" y="337400"/>
            <a:ext cx="4115097" cy="94601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4744" y="353963"/>
            <a:ext cx="1557526" cy="832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49" y="3132059"/>
            <a:ext cx="16924780" cy="2220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45979" y="3059459"/>
            <a:ext cx="363691" cy="363861"/>
            <a:chOff x="16345979" y="3059459"/>
            <a:chExt cx="363691" cy="3638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5979" y="3059459"/>
              <a:ext cx="363691" cy="363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5605" y="3059459"/>
            <a:ext cx="363691" cy="363861"/>
            <a:chOff x="1565605" y="3059459"/>
            <a:chExt cx="363691" cy="36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65605" y="3059459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45979" y="5462055"/>
            <a:ext cx="363691" cy="363861"/>
            <a:chOff x="16345979" y="5462055"/>
            <a:chExt cx="363691" cy="3638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5979" y="546205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605" y="5461970"/>
            <a:ext cx="363691" cy="363861"/>
            <a:chOff x="1565605" y="5461970"/>
            <a:chExt cx="363691" cy="363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65605" y="5461970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07453"/>
            <a:ext cx="18320879" cy="7428571"/>
            <a:chOff x="0" y="280745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0745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481" y="1258481"/>
            <a:ext cx="5406365" cy="673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963" y="2007735"/>
            <a:ext cx="5923623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1368" y="2907191"/>
            <a:ext cx="3147424" cy="4959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7491" y="2907191"/>
            <a:ext cx="3262500" cy="495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82450" y="3591437"/>
            <a:ext cx="4356783" cy="4508290"/>
            <a:chOff x="2882450" y="3591437"/>
            <a:chExt cx="4356783" cy="45082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2450" y="3591437"/>
              <a:ext cx="4356783" cy="45082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8670" y="3736704"/>
            <a:ext cx="4356783" cy="4508290"/>
            <a:chOff x="10958670" y="3736704"/>
            <a:chExt cx="4356783" cy="45082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8670" y="3736704"/>
              <a:ext cx="4356783" cy="45082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7076" y="8181785"/>
            <a:ext cx="6404424" cy="20036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84005" y="8662117"/>
            <a:ext cx="5016177" cy="9944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22764" y="337400"/>
            <a:ext cx="2342707" cy="8317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07453"/>
            <a:ext cx="18320879" cy="7428571"/>
            <a:chOff x="0" y="280745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0745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478" y="1258477"/>
            <a:ext cx="5406365" cy="673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963" y="2007735"/>
            <a:ext cx="5923623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612" y="3139079"/>
            <a:ext cx="3221547" cy="5626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84620" y="4002211"/>
            <a:ext cx="10175481" cy="3374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8387" y="3800414"/>
            <a:ext cx="5377398" cy="6171429"/>
            <a:chOff x="728387" y="3800414"/>
            <a:chExt cx="5377398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387" y="3800414"/>
              <a:ext cx="5377398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27179" y="7875571"/>
            <a:ext cx="9423350" cy="1716240"/>
            <a:chOff x="7327179" y="7875571"/>
            <a:chExt cx="9423350" cy="17162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27179" y="7875571"/>
              <a:ext cx="9423350" cy="17162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47829" y="8445795"/>
            <a:ext cx="1028695" cy="575792"/>
            <a:chOff x="5947829" y="8445795"/>
            <a:chExt cx="1028695" cy="575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7829" y="8445795"/>
              <a:ext cx="1028695" cy="5757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5300" y="7569358"/>
            <a:ext cx="5470484" cy="2032893"/>
            <a:chOff x="635300" y="7569358"/>
            <a:chExt cx="5470484" cy="20328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300" y="7569358"/>
              <a:ext cx="5470484" cy="20328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63486" y="7364542"/>
            <a:ext cx="1713300" cy="4959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22764" y="335736"/>
            <a:ext cx="2342707" cy="8317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07453"/>
            <a:ext cx="18320879" cy="7428571"/>
            <a:chOff x="0" y="280745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0745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478" y="1258477"/>
            <a:ext cx="5406365" cy="673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963" y="2007735"/>
            <a:ext cx="5923623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611" y="3139077"/>
            <a:ext cx="3324547" cy="5626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5997" y="9514876"/>
            <a:ext cx="7732748" cy="5367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27743" y="7711122"/>
            <a:ext cx="8196352" cy="1728952"/>
            <a:chOff x="9827743" y="7711122"/>
            <a:chExt cx="8196352" cy="1728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7743" y="7711122"/>
              <a:ext cx="8196352" cy="1728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4081" y="6233843"/>
            <a:ext cx="1028695" cy="575792"/>
            <a:chOff x="6014081" y="6233843"/>
            <a:chExt cx="1028695" cy="575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4081" y="6233843"/>
              <a:ext cx="1028695" cy="575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426" y="3800414"/>
            <a:ext cx="5560799" cy="6171429"/>
            <a:chOff x="668426" y="3800414"/>
            <a:chExt cx="556079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426" y="3800414"/>
              <a:ext cx="556079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8426" y="5217391"/>
            <a:ext cx="5560799" cy="2493731"/>
            <a:chOff x="668426" y="5217391"/>
            <a:chExt cx="5560799" cy="24937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8426" y="5217391"/>
              <a:ext cx="5560799" cy="2493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59203" y="4136242"/>
            <a:ext cx="2253565" cy="5133904"/>
            <a:chOff x="7159203" y="4136242"/>
            <a:chExt cx="2253565" cy="51339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9203" y="4136242"/>
              <a:ext cx="2253565" cy="513390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17060" y="4428506"/>
            <a:ext cx="8002405" cy="24225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38482" y="7024207"/>
            <a:ext cx="1713300" cy="4959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22764" y="337400"/>
            <a:ext cx="2342707" cy="8317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07453"/>
            <a:ext cx="18320879" cy="7428571"/>
            <a:chOff x="0" y="280745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0745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478" y="1258477"/>
            <a:ext cx="5406365" cy="673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963" y="2007735"/>
            <a:ext cx="5923623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611" y="3139077"/>
            <a:ext cx="2880443" cy="5626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14081" y="4272017"/>
            <a:ext cx="1028695" cy="575792"/>
            <a:chOff x="6014081" y="4272017"/>
            <a:chExt cx="1028695" cy="575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081" y="4272017"/>
              <a:ext cx="1028695" cy="575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426" y="3800414"/>
            <a:ext cx="5560799" cy="6171429"/>
            <a:chOff x="668426" y="3800414"/>
            <a:chExt cx="556079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426" y="3800414"/>
              <a:ext cx="556079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8426" y="3800414"/>
            <a:ext cx="5560799" cy="1518998"/>
            <a:chOff x="668426" y="3800414"/>
            <a:chExt cx="5560799" cy="15189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426" y="3800414"/>
              <a:ext cx="5560799" cy="151899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1856" y="5275603"/>
            <a:ext cx="8234815" cy="9556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5665" y="7929607"/>
            <a:ext cx="9624073" cy="1619988"/>
            <a:chOff x="7365665" y="7929607"/>
            <a:chExt cx="9624073" cy="16199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5665" y="7929607"/>
              <a:ext cx="9624073" cy="16199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32539" y="4064972"/>
            <a:ext cx="7739993" cy="964299"/>
            <a:chOff x="7332539" y="4064972"/>
            <a:chExt cx="7739993" cy="964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2539" y="4064972"/>
              <a:ext cx="7739993" cy="96429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1709" y="7272654"/>
            <a:ext cx="1713300" cy="4959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2764" y="335736"/>
            <a:ext cx="2342707" cy="8317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84336"/>
            <a:ext cx="18320879" cy="7428571"/>
            <a:chOff x="272025" y="2772652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025" y="2772652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8298" y="1823886"/>
            <a:ext cx="2414575" cy="6254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166" y="3957914"/>
            <a:ext cx="4730886" cy="2895701"/>
            <a:chOff x="1097954" y="3145573"/>
            <a:chExt cx="4730886" cy="28957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954" y="3145573"/>
              <a:ext cx="4730886" cy="28957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925" y="7259463"/>
            <a:ext cx="4520081" cy="9556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20854" y="7259463"/>
            <a:ext cx="5297558" cy="10521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0733" y="5190532"/>
            <a:ext cx="1879958" cy="4755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7478" y="1258477"/>
            <a:ext cx="5406365" cy="6739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804626" y="3908225"/>
            <a:ext cx="4730886" cy="2895701"/>
            <a:chOff x="6777414" y="3095884"/>
            <a:chExt cx="4730886" cy="28957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7414" y="3095884"/>
              <a:ext cx="4730886" cy="2895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6478" y="3908225"/>
            <a:ext cx="4730886" cy="2895701"/>
            <a:chOff x="12519266" y="3095884"/>
            <a:chExt cx="4730886" cy="28957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9266" y="3095884"/>
              <a:ext cx="4730886" cy="2895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89178" y="5129282"/>
            <a:ext cx="987916" cy="552967"/>
            <a:chOff x="5861966" y="4316941"/>
            <a:chExt cx="987916" cy="5529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1966" y="4316941"/>
              <a:ext cx="987916" cy="552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58562" y="5129282"/>
            <a:ext cx="987916" cy="552967"/>
            <a:chOff x="11531350" y="4316941"/>
            <a:chExt cx="987916" cy="5529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31350" y="4316941"/>
              <a:ext cx="987916" cy="55296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60193" y="5190532"/>
            <a:ext cx="1849768" cy="4755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02045" y="5190532"/>
            <a:ext cx="1734091" cy="4184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95568" y="7491347"/>
            <a:ext cx="4178167" cy="58839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91335" y="353963"/>
            <a:ext cx="2987535" cy="83172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58" y="448327"/>
            <a:ext cx="4820022" cy="7607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542" y="2688240"/>
            <a:ext cx="2282890" cy="699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11417" y="1686884"/>
            <a:ext cx="12767373" cy="646233"/>
            <a:chOff x="2756956" y="1519716"/>
            <a:chExt cx="12767373" cy="6462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6956" y="1519716"/>
              <a:ext cx="12767373" cy="6462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9659" y="4573362"/>
            <a:ext cx="3198424" cy="6993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4391" y="5191456"/>
            <a:ext cx="9206809" cy="962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542" y="8366635"/>
            <a:ext cx="10906800" cy="9835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84143" y="6870450"/>
            <a:ext cx="12765092" cy="646233"/>
            <a:chOff x="2757330" y="7524065"/>
            <a:chExt cx="12765092" cy="646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7330" y="7524065"/>
              <a:ext cx="12765092" cy="64623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364BF1-72C7-A537-E89E-A491BC146C61}"/>
              </a:ext>
            </a:extLst>
          </p:cNvPr>
          <p:cNvSpPr txBox="1"/>
          <p:nvPr/>
        </p:nvSpPr>
        <p:spPr>
          <a:xfrm>
            <a:off x="2644812" y="8825380"/>
            <a:ext cx="11233680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 : [0, 0, …, 0, item 2, item 3, [mask]]</a:t>
            </a:r>
            <a:endParaRPr lang="ko-KR" altLang="en-US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Object 25">
            <a:extLst>
              <a:ext uri="{FF2B5EF4-FFF2-40B4-BE49-F238E27FC236}">
                <a16:creationId xmlns:a16="http://schemas.microsoft.com/office/drawing/2014/main" id="{0253F140-861F-C420-5A52-3F19D7CA8A2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1417" y="3350973"/>
            <a:ext cx="10906800" cy="983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C6E5BC-4611-F4E1-2AE3-E59B1841D771}"/>
              </a:ext>
            </a:extLst>
          </p:cNvPr>
          <p:cNvSpPr txBox="1"/>
          <p:nvPr/>
        </p:nvSpPr>
        <p:spPr>
          <a:xfrm>
            <a:off x="2655542" y="3843265"/>
            <a:ext cx="11233680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 : [0, 0, …, 0, item 2, item 3]</a:t>
            </a:r>
            <a:endParaRPr lang="ko-KR" altLang="en-US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7" name="Object 36">
            <a:extLst>
              <a:ext uri="{FF2B5EF4-FFF2-40B4-BE49-F238E27FC236}">
                <a16:creationId xmlns:a16="http://schemas.microsoft.com/office/drawing/2014/main" id="{D5C26EE3-7DE3-2321-2E2B-0CA8F08D1A0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2382" y="3465641"/>
            <a:ext cx="5889062" cy="95566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E2883E-9026-49DA-D8F6-14ED1E205A0B}"/>
              </a:ext>
            </a:extLst>
          </p:cNvPr>
          <p:cNvCxnSpPr/>
          <p:nvPr/>
        </p:nvCxnSpPr>
        <p:spPr>
          <a:xfrm>
            <a:off x="5563097" y="4320319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1ABFBA-5FB8-E1B7-91C4-83779DCC6C1A}"/>
              </a:ext>
            </a:extLst>
          </p:cNvPr>
          <p:cNvSpPr txBox="1"/>
          <p:nvPr/>
        </p:nvSpPr>
        <p:spPr>
          <a:xfrm>
            <a:off x="2549659" y="1116183"/>
            <a:ext cx="70368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[Pretrain: MovieLen, Fine tuning: Oliveyoung]</a:t>
            </a:r>
          </a:p>
          <a:p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6A310-585F-1A82-F275-C35F40EFA550}"/>
              </a:ext>
            </a:extLst>
          </p:cNvPr>
          <p:cNvSpPr txBox="1"/>
          <p:nvPr/>
        </p:nvSpPr>
        <p:spPr>
          <a:xfrm>
            <a:off x="2504670" y="6210176"/>
            <a:ext cx="30165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[Test: Oliveyoung]</a:t>
            </a:r>
          </a:p>
          <a:p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0E8278-4A7A-8B8D-DD95-A127DE5255D0}"/>
              </a:ext>
            </a:extLst>
          </p:cNvPr>
          <p:cNvSpPr/>
          <p:nvPr/>
        </p:nvSpPr>
        <p:spPr>
          <a:xfrm>
            <a:off x="8415606" y="5650805"/>
            <a:ext cx="7356838" cy="50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E7CA24-3593-8DA4-688A-560F08D05A0D}"/>
              </a:ext>
            </a:extLst>
          </p:cNvPr>
          <p:cNvSpPr txBox="1"/>
          <p:nvPr/>
        </p:nvSpPr>
        <p:spPr>
          <a:xfrm>
            <a:off x="8303018" y="5672789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샘플링</a:t>
            </a:r>
          </a:p>
        </p:txBody>
      </p:sp>
      <p:pic>
        <p:nvPicPr>
          <p:cNvPr id="2" name="Object 22">
            <a:extLst>
              <a:ext uri="{FF2B5EF4-FFF2-40B4-BE49-F238E27FC236}">
                <a16:creationId xmlns:a16="http://schemas.microsoft.com/office/drawing/2014/main" id="{DAF150BA-FBFC-54AB-2C16-30A5D35EA36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F6522F-C090-0D22-9474-4BD58A270F99}"/>
              </a:ext>
            </a:extLst>
          </p:cNvPr>
          <p:cNvSpPr txBox="1"/>
          <p:nvPr/>
        </p:nvSpPr>
        <p:spPr>
          <a:xfrm>
            <a:off x="5652834" y="4643882"/>
            <a:ext cx="1638590" cy="477054"/>
          </a:xfrm>
          <a:prstGeom prst="rect">
            <a:avLst/>
          </a:prstGeom>
          <a:solidFill>
            <a:srgbClr val="A1CE5A"/>
          </a:solidFill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  <a:endParaRPr lang="ko-KR" altLang="en-US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E986F-CDA1-E924-87AE-21374F635EEE}"/>
              </a:ext>
            </a:extLst>
          </p:cNvPr>
          <p:cNvSpPr txBox="1"/>
          <p:nvPr/>
        </p:nvSpPr>
        <p:spPr>
          <a:xfrm>
            <a:off x="2711417" y="7703132"/>
            <a:ext cx="1619354" cy="477054"/>
          </a:xfrm>
          <a:prstGeom prst="rect">
            <a:avLst/>
          </a:prstGeom>
          <a:solidFill>
            <a:srgbClr val="A1CE5A"/>
          </a:solidFill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Inference</a:t>
            </a:r>
            <a:endParaRPr lang="ko-KR" altLang="en-US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829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22" y="3726708"/>
            <a:ext cx="10892575" cy="6293996"/>
            <a:chOff x="932322" y="3726708"/>
            <a:chExt cx="10892575" cy="6293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322" y="3726708"/>
              <a:ext cx="10892575" cy="6293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2534" y="5374706"/>
            <a:ext cx="6355615" cy="1011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3049" y="4299042"/>
            <a:ext cx="5625213" cy="66446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6959" y="1639430"/>
            <a:ext cx="5406365" cy="6739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6536" y="4250754"/>
            <a:ext cx="9284147" cy="5245904"/>
            <a:chOff x="1736536" y="4250754"/>
            <a:chExt cx="9284147" cy="52459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536" y="4250754"/>
              <a:ext cx="9284147" cy="52459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77902" y="304273"/>
            <a:ext cx="4115107" cy="946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1662" y="5269403"/>
            <a:ext cx="5062167" cy="12219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1548"/>
            <a:ext cx="6331450" cy="5174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5068" y="7583640"/>
            <a:ext cx="4798242" cy="12291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3106" y="5518515"/>
            <a:ext cx="6428843" cy="18518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3049" y="4299042"/>
            <a:ext cx="5905584" cy="7596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6959" y="1639430"/>
            <a:ext cx="5406365" cy="6739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8899" y="4999487"/>
            <a:ext cx="5781927" cy="3143883"/>
            <a:chOff x="238899" y="4999487"/>
            <a:chExt cx="5781927" cy="3143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899" y="4999487"/>
              <a:ext cx="5781927" cy="31438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8782" y="3881622"/>
            <a:ext cx="5148151" cy="5412740"/>
            <a:chOff x="6568782" y="3881622"/>
            <a:chExt cx="5148151" cy="54127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8782" y="3881622"/>
              <a:ext cx="5148151" cy="54127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8373" y="6431756"/>
            <a:ext cx="499072" cy="279346"/>
            <a:chOff x="6048373" y="6431756"/>
            <a:chExt cx="499072" cy="2793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8373" y="6431756"/>
              <a:ext cx="499072" cy="27934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77902" y="304273"/>
            <a:ext cx="4115107" cy="9460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2389" y="5164036"/>
            <a:ext cx="5980320" cy="5501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7759" y="805856"/>
            <a:ext cx="5406365" cy="673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857" y="1618590"/>
            <a:ext cx="6720001" cy="3524267"/>
            <a:chOff x="5473857" y="1618590"/>
            <a:chExt cx="6720001" cy="35242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3857" y="1618590"/>
              <a:ext cx="6720001" cy="3524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75694" y="5588973"/>
            <a:ext cx="10516327" cy="3934836"/>
            <a:chOff x="3575694" y="5588973"/>
            <a:chExt cx="10516327" cy="39348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5694" y="5588973"/>
              <a:ext cx="10516327" cy="39348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5834" y="9466668"/>
            <a:ext cx="2687823" cy="615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74870" y="9466668"/>
            <a:ext cx="1734823" cy="615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91331" y="9466668"/>
            <a:ext cx="1751108" cy="6159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77902" y="304273"/>
            <a:ext cx="4115107" cy="9460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165" y="-182195"/>
            <a:ext cx="18320879" cy="10642002"/>
            <a:chOff x="-35165" y="-182195"/>
            <a:chExt cx="18320879" cy="10642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165" y="-182195"/>
              <a:ext cx="18320879" cy="10642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30347" y="2980496"/>
            <a:ext cx="4161967" cy="462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7759" y="805856"/>
            <a:ext cx="5406365" cy="673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7261" y="5821946"/>
            <a:ext cx="9426853" cy="3876553"/>
            <a:chOff x="897261" y="5821946"/>
            <a:chExt cx="9426853" cy="38765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261" y="5821946"/>
              <a:ext cx="9426853" cy="38765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64446" y="3823821"/>
            <a:ext cx="8033127" cy="784481"/>
            <a:chOff x="10913412" y="3626030"/>
            <a:chExt cx="8033127" cy="784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3412" y="3626030"/>
              <a:ext cx="8033127" cy="7844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1769" y="2204106"/>
            <a:ext cx="2873022" cy="6739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6050" y="7448527"/>
            <a:ext cx="6862672" cy="10138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24114" y="4033073"/>
            <a:ext cx="674320" cy="377437"/>
            <a:chOff x="10324114" y="4033073"/>
            <a:chExt cx="674320" cy="3774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4114" y="4033073"/>
              <a:ext cx="674320" cy="377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7261" y="2545857"/>
            <a:ext cx="9426853" cy="2944826"/>
            <a:chOff x="897261" y="2545857"/>
            <a:chExt cx="9426853" cy="2944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261" y="2545857"/>
              <a:ext cx="9426853" cy="29448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5675" y="383719"/>
            <a:ext cx="3095202" cy="8317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77902" y="304273"/>
            <a:ext cx="4115107" cy="946011"/>
          </a:xfrm>
          <a:prstGeom prst="rect">
            <a:avLst/>
          </a:prstGeom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F2F84B06-A9C0-CEB8-3A67-92CB4CD2CD05}"/>
              </a:ext>
            </a:extLst>
          </p:cNvPr>
          <p:cNvGrpSpPr/>
          <p:nvPr/>
        </p:nvGrpSpPr>
        <p:grpSpPr>
          <a:xfrm>
            <a:off x="10329252" y="7575963"/>
            <a:ext cx="674320" cy="377437"/>
            <a:chOff x="10324114" y="4033073"/>
            <a:chExt cx="674320" cy="377437"/>
          </a:xfrm>
        </p:grpSpPr>
        <p:pic>
          <p:nvPicPr>
            <p:cNvPr id="4" name="Object 22">
              <a:extLst>
                <a:ext uri="{FF2B5EF4-FFF2-40B4-BE49-F238E27FC236}">
                  <a16:creationId xmlns:a16="http://schemas.microsoft.com/office/drawing/2014/main" id="{5AD78AD6-3EC9-27F9-3A4A-93F99E1E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4114" y="4033073"/>
              <a:ext cx="674320" cy="377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184" y="5259260"/>
            <a:ext cx="5164599" cy="1343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1546"/>
            <a:ext cx="6936644" cy="51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1591" y="7776469"/>
            <a:ext cx="5147156" cy="6194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057076" y="645573"/>
            <a:ext cx="32055285" cy="67051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744" y="355229"/>
            <a:ext cx="3311564" cy="946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2075" y="6285714"/>
            <a:ext cx="18497789" cy="4149068"/>
            <a:chOff x="-212075" y="6285714"/>
            <a:chExt cx="18497789" cy="41490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2075" y="6285714"/>
              <a:ext cx="18497789" cy="41490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0285" y="7207649"/>
            <a:ext cx="5495643" cy="19552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7780" y="7207649"/>
            <a:ext cx="4580710" cy="14685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744" y="355229"/>
            <a:ext cx="3311564" cy="946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7611" y="1283649"/>
            <a:ext cx="5350594" cy="673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8117" y="2151749"/>
            <a:ext cx="5043656" cy="3635837"/>
            <a:chOff x="588117" y="2151749"/>
            <a:chExt cx="5043656" cy="36358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117" y="2151749"/>
              <a:ext cx="5043656" cy="3635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1039" y="2178648"/>
            <a:ext cx="5060219" cy="3582040"/>
            <a:chOff x="6351039" y="2178648"/>
            <a:chExt cx="5060219" cy="35820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1039" y="2178648"/>
              <a:ext cx="5060219" cy="3582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7007" y="2178648"/>
            <a:ext cx="5060219" cy="3582040"/>
            <a:chOff x="11917007" y="2178648"/>
            <a:chExt cx="5060219" cy="35820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7007" y="2178648"/>
              <a:ext cx="5060219" cy="3582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2674" y="6108514"/>
            <a:ext cx="5032061" cy="3573112"/>
            <a:chOff x="3622674" y="6108514"/>
            <a:chExt cx="5032061" cy="35731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2674" y="6108514"/>
              <a:ext cx="5032061" cy="3573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5012" y="6158204"/>
            <a:ext cx="5032061" cy="3573112"/>
            <a:chOff x="9595012" y="6158204"/>
            <a:chExt cx="5032061" cy="35731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5012" y="6158204"/>
              <a:ext cx="5032061" cy="3573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9569" y="1922758"/>
            <a:ext cx="13265638" cy="4912131"/>
            <a:chOff x="2439569" y="1922758"/>
            <a:chExt cx="13265638" cy="49121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9569" y="1922758"/>
              <a:ext cx="13265638" cy="49121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6661" y="6777748"/>
            <a:ext cx="2687832" cy="6159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4834" y="6711496"/>
            <a:ext cx="2425127" cy="6159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6281" y="6711496"/>
            <a:ext cx="2441413" cy="6159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5822" y="7642650"/>
            <a:ext cx="18497789" cy="2676190"/>
            <a:chOff x="-145822" y="7642650"/>
            <a:chExt cx="18497789" cy="26761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5822" y="7642650"/>
              <a:ext cx="18497789" cy="26761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9597" y="8346294"/>
            <a:ext cx="15219108" cy="13321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57374" y="9541906"/>
            <a:ext cx="14526615" cy="227172"/>
            <a:chOff x="2257374" y="9541906"/>
            <a:chExt cx="14526615" cy="2271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7374" y="9541906"/>
              <a:ext cx="14526615" cy="2271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61101" y="337400"/>
            <a:ext cx="3095202" cy="8317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744" y="355229"/>
            <a:ext cx="3311564" cy="9460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3144" y="1589735"/>
            <a:ext cx="13161070" cy="6930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43232" y="8578176"/>
            <a:ext cx="12312813" cy="625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744" y="355229"/>
            <a:ext cx="3311564" cy="9460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4827" y="3909083"/>
            <a:ext cx="16581525" cy="3974975"/>
            <a:chOff x="1064827" y="3909083"/>
            <a:chExt cx="16581525" cy="39749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4827" y="3909083"/>
              <a:ext cx="16581525" cy="3974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4465" y="3909083"/>
            <a:ext cx="2766046" cy="3974975"/>
            <a:chOff x="4974465" y="3909083"/>
            <a:chExt cx="2766046" cy="3974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4465" y="3909083"/>
              <a:ext cx="2766046" cy="3974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5590" y="3875957"/>
            <a:ext cx="2766046" cy="4008101"/>
            <a:chOff x="9355590" y="3875957"/>
            <a:chExt cx="2766046" cy="4008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5590" y="3875957"/>
              <a:ext cx="2766046" cy="4008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12434" y="3892520"/>
            <a:ext cx="2374191" cy="4024664"/>
            <a:chOff x="13612434" y="3892520"/>
            <a:chExt cx="2374191" cy="40246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12434" y="3892520"/>
              <a:ext cx="2374191" cy="402466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9464" y="3293596"/>
            <a:ext cx="2682451" cy="6159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3298" y="3326722"/>
            <a:ext cx="2225404" cy="61594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51506" y="3293596"/>
            <a:ext cx="3211756" cy="61594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184" y="5259260"/>
            <a:ext cx="5049989" cy="11820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1546"/>
            <a:ext cx="7099615" cy="51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0154" y="2103563"/>
            <a:ext cx="2884918" cy="68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2075" y="6371429"/>
            <a:ext cx="18497789" cy="3715528"/>
            <a:chOff x="-212075" y="6371429"/>
            <a:chExt cx="18497789" cy="3715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2075" y="6371429"/>
              <a:ext cx="18497789" cy="371552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744" y="355237"/>
            <a:ext cx="3196145" cy="831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9659" y="4385058"/>
            <a:ext cx="9535766" cy="17018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1410" y="7550106"/>
            <a:ext cx="17200766" cy="2163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1093" y="3191172"/>
            <a:ext cx="2603529" cy="829208"/>
            <a:chOff x="7841093" y="3191172"/>
            <a:chExt cx="2603529" cy="8292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41093" y="3191172"/>
              <a:ext cx="2603529" cy="829208"/>
              <a:chOff x="7841093" y="3191172"/>
              <a:chExt cx="2603529" cy="82920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41093" y="3191172"/>
                <a:ext cx="2603529" cy="82920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9753" y="3285782"/>
              <a:ext cx="2100938" cy="6158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1105" y="6571661"/>
            <a:ext cx="2603529" cy="829208"/>
            <a:chOff x="7691105" y="6571661"/>
            <a:chExt cx="2603529" cy="82920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91105" y="6571661"/>
              <a:ext cx="2603529" cy="829208"/>
              <a:chOff x="7691105" y="6571661"/>
              <a:chExt cx="2603529" cy="8292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91105" y="6571661"/>
                <a:ext cx="2603529" cy="82920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3147" y="6666270"/>
              <a:ext cx="998014" cy="5396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57143"/>
            <a:ext cx="18320879" cy="7428571"/>
            <a:chOff x="0" y="2857143"/>
            <a:chExt cx="18320879" cy="7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7143"/>
              <a:ext cx="18320879" cy="7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7767" y="1079229"/>
            <a:ext cx="4361632" cy="6750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7215" y="1649554"/>
            <a:ext cx="11686937" cy="12341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744" y="360903"/>
            <a:ext cx="3387374" cy="8260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954" y="4327020"/>
            <a:ext cx="11193010" cy="5001905"/>
            <a:chOff x="1097954" y="4327020"/>
            <a:chExt cx="11193010" cy="500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954" y="4327020"/>
              <a:ext cx="11193010" cy="5001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9420" y="3738463"/>
            <a:ext cx="8527823" cy="6133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99378" y="6289799"/>
            <a:ext cx="1406186" cy="20398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0912" y="6289799"/>
            <a:ext cx="2712853" cy="20398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22157" y="5318565"/>
            <a:ext cx="2620062" cy="5989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33024" y="4812508"/>
            <a:ext cx="7771429" cy="1044928"/>
            <a:chOff x="5133024" y="4812508"/>
            <a:chExt cx="7771429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024" y="4812508"/>
              <a:ext cx="7771429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467832"/>
            <a:ext cx="7742158" cy="1492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659" y="4861259"/>
            <a:ext cx="5488591" cy="9881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29207" y="228571"/>
            <a:ext cx="858652" cy="859054"/>
            <a:chOff x="17229207" y="228571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9207" y="22857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2669" y="215672"/>
            <a:ext cx="858652" cy="859054"/>
            <a:chOff x="242669" y="215672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42669" y="21567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9207" y="9222820"/>
            <a:ext cx="858652" cy="859054"/>
            <a:chOff x="17229207" y="9222820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9207" y="9222820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669" y="9222619"/>
            <a:ext cx="858652" cy="859054"/>
            <a:chOff x="242669" y="9222619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42669" y="9222619"/>
              <a:ext cx="858652" cy="85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97990" y="1050442"/>
            <a:ext cx="9152126" cy="3774816"/>
            <a:chOff x="4654736" y="1182138"/>
            <a:chExt cx="9152126" cy="37748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4736" y="1182138"/>
              <a:ext cx="9152126" cy="3774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5065" y="603620"/>
            <a:ext cx="3591469" cy="1603337"/>
            <a:chOff x="7435065" y="603620"/>
            <a:chExt cx="3591469" cy="16033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065" y="603620"/>
              <a:ext cx="3591469" cy="16033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6431" y="626227"/>
            <a:ext cx="3740675" cy="15493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89734" y="2423548"/>
            <a:ext cx="4730004" cy="976308"/>
            <a:chOff x="2289734" y="2423548"/>
            <a:chExt cx="4730004" cy="9763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9734" y="2423548"/>
              <a:ext cx="4730004" cy="9763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3577" y="2711091"/>
            <a:ext cx="2943337" cy="5446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32336" y="2415793"/>
            <a:ext cx="4730004" cy="976308"/>
            <a:chOff x="11432336" y="2415793"/>
            <a:chExt cx="4730004" cy="976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2336" y="2415793"/>
              <a:ext cx="4730004" cy="976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46379" y="2661109"/>
            <a:ext cx="4016386" cy="5913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822" y="3401322"/>
            <a:ext cx="9949916" cy="3229272"/>
            <a:chOff x="4111822" y="3401322"/>
            <a:chExt cx="9949916" cy="32292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11822" y="3401322"/>
              <a:ext cx="9949916" cy="32292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744" y="360903"/>
            <a:ext cx="3387374" cy="826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C4570-946A-BAF0-2D3B-5C5E844CF213}"/>
              </a:ext>
            </a:extLst>
          </p:cNvPr>
          <p:cNvSpPr txBox="1"/>
          <p:nvPr/>
        </p:nvSpPr>
        <p:spPr>
          <a:xfrm>
            <a:off x="1429657" y="8129552"/>
            <a:ext cx="64817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userId,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itemId,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rating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timestamp column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  <a:endParaRPr lang="en-US" altLang="ko-KR" sz="23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0F399-B396-534A-4CC4-666D5E314A8A}"/>
              </a:ext>
            </a:extLst>
          </p:cNvPr>
          <p:cNvSpPr txBox="1"/>
          <p:nvPr/>
        </p:nvSpPr>
        <p:spPr>
          <a:xfrm>
            <a:off x="9377311" y="7794209"/>
            <a:ext cx="84822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Review, rating column 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en-US" altLang="ko-KR" sz="23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KeyBERT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모델 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키워드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키워드 수를 컬럼에 저장 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(kor_num)</a:t>
            </a:r>
          </a:p>
          <a:p>
            <a:pPr algn="ctr"/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리뷰의 불용어</a:t>
            </a:r>
            <a:r>
              <a:rPr lang="en-US" altLang="ko-KR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3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특수 문자 제거</a:t>
            </a:r>
            <a:endParaRPr lang="en-US" altLang="ko-KR" sz="23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0DCDF-64D4-82D4-F9F4-2DCDB47C95DF}"/>
              </a:ext>
            </a:extLst>
          </p:cNvPr>
          <p:cNvSpPr txBox="1"/>
          <p:nvPr/>
        </p:nvSpPr>
        <p:spPr>
          <a:xfrm>
            <a:off x="4879844" y="9459258"/>
            <a:ext cx="79441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User 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당 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item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이상 구매한 경우의 데이터만 사용</a:t>
            </a:r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281724" y="3700130"/>
            <a:ext cx="8570201" cy="3992269"/>
            <a:chOff x="281724" y="3700130"/>
            <a:chExt cx="8570201" cy="39922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724" y="3700130"/>
              <a:ext cx="8570201" cy="39922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40329" y="3920161"/>
            <a:ext cx="8965947" cy="3552206"/>
            <a:chOff x="9142857" y="3920162"/>
            <a:chExt cx="8965947" cy="35522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3920162"/>
              <a:ext cx="8965947" cy="3552206"/>
            </a:xfrm>
            <a:prstGeom prst="rect">
              <a:avLst/>
            </a:prstGeom>
          </p:spPr>
        </p:pic>
      </p:grp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BF7D151-9761-D86B-E609-AF02F988DE2B}"/>
              </a:ext>
            </a:extLst>
          </p:cNvPr>
          <p:cNvSpPr/>
          <p:nvPr/>
        </p:nvSpPr>
        <p:spPr>
          <a:xfrm>
            <a:off x="8592116" y="8656400"/>
            <a:ext cx="638683" cy="665312"/>
          </a:xfrm>
          <a:prstGeom prst="downArrow">
            <a:avLst/>
          </a:prstGeom>
          <a:solidFill>
            <a:srgbClr val="E0BFE6"/>
          </a:solidFill>
          <a:ln>
            <a:solidFill>
              <a:srgbClr val="E0B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184" y="5259259"/>
            <a:ext cx="4150608" cy="11820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4" y="1021545"/>
            <a:ext cx="6989670" cy="51743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7516" y="7206609"/>
            <a:ext cx="3418147" cy="1649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76382" y="445787"/>
            <a:ext cx="2424775" cy="665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4733" y="3292813"/>
            <a:ext cx="4286169" cy="4286169"/>
            <a:chOff x="1654733" y="3292813"/>
            <a:chExt cx="4286169" cy="4286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733" y="3292813"/>
              <a:ext cx="4286169" cy="42861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34617" y="4827750"/>
            <a:ext cx="3984095" cy="1194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9772" y="3292813"/>
            <a:ext cx="4286169" cy="4286169"/>
            <a:chOff x="6999772" y="3292813"/>
            <a:chExt cx="4286169" cy="4286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9772" y="3292813"/>
              <a:ext cx="4286169" cy="42861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3276" y="4951001"/>
            <a:ext cx="3388146" cy="11840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72239" y="3292813"/>
            <a:ext cx="4286169" cy="4286169"/>
            <a:chOff x="12272239" y="3292813"/>
            <a:chExt cx="4286169" cy="42861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72239" y="3292813"/>
              <a:ext cx="4286169" cy="42861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53134" y="4904246"/>
            <a:ext cx="4265070" cy="11840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E79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20879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2075" y="1487734"/>
            <a:ext cx="18497789" cy="8817027"/>
            <a:chOff x="-212075" y="1487734"/>
            <a:chExt cx="18497789" cy="8817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2075" y="1487734"/>
              <a:ext cx="18497789" cy="88170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670" y="2459718"/>
            <a:ext cx="7885365" cy="6025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8592" y="1765955"/>
            <a:ext cx="9330886" cy="7424646"/>
            <a:chOff x="8348592" y="1765955"/>
            <a:chExt cx="9330886" cy="7424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8592" y="1765955"/>
              <a:ext cx="9330886" cy="74246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0097" y="445787"/>
            <a:ext cx="2113556" cy="6654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76735"/>
            <a:ext cx="18255045" cy="10285714"/>
            <a:chOff x="0" y="0"/>
            <a:chExt cx="183208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2087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0058" y="448327"/>
            <a:ext cx="4820022" cy="7607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3628" y="1188712"/>
            <a:ext cx="3562924" cy="510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3628" y="3495528"/>
            <a:ext cx="2282890" cy="6993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9503" y="2494172"/>
            <a:ext cx="12767373" cy="646233"/>
            <a:chOff x="2756956" y="1519716"/>
            <a:chExt cx="12767373" cy="6462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6956" y="1519716"/>
              <a:ext cx="12767373" cy="6462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4163" y="5614718"/>
            <a:ext cx="3198424" cy="6993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3628" y="6151271"/>
            <a:ext cx="9206809" cy="9626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85DC66-D4E0-F9CB-B866-ED1FE2AD58D9}"/>
              </a:ext>
            </a:extLst>
          </p:cNvPr>
          <p:cNvSpPr/>
          <p:nvPr/>
        </p:nvSpPr>
        <p:spPr>
          <a:xfrm>
            <a:off x="2503718" y="1188712"/>
            <a:ext cx="3927764" cy="414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CA2E62-7454-4A45-A7E6-82A98288522D}"/>
              </a:ext>
            </a:extLst>
          </p:cNvPr>
          <p:cNvSpPr/>
          <p:nvPr/>
        </p:nvSpPr>
        <p:spPr>
          <a:xfrm>
            <a:off x="2709503" y="4194838"/>
            <a:ext cx="11348040" cy="5472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96133" y="5595379"/>
            <a:ext cx="2172595" cy="697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92990-9048-0B36-06F7-DE2D3F361809}"/>
              </a:ext>
            </a:extLst>
          </p:cNvPr>
          <p:cNvSpPr txBox="1"/>
          <p:nvPr/>
        </p:nvSpPr>
        <p:spPr>
          <a:xfrm>
            <a:off x="2568760" y="6407332"/>
            <a:ext cx="32746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●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상호작용 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 : item 4</a:t>
            </a:r>
          </a:p>
          <a:p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00C29-CE66-D0D8-1907-719EDF325269}"/>
              </a:ext>
            </a:extLst>
          </p:cNvPr>
          <p:cNvSpPr txBox="1"/>
          <p:nvPr/>
        </p:nvSpPr>
        <p:spPr>
          <a:xfrm>
            <a:off x="2543291" y="4278466"/>
            <a:ext cx="4372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●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상호작용 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 : item 2, 3 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</a:t>
            </a:r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36A43-16EB-1393-0BA9-3B18C2D3353B}"/>
              </a:ext>
            </a:extLst>
          </p:cNvPr>
          <p:cNvSpPr txBox="1"/>
          <p:nvPr/>
        </p:nvSpPr>
        <p:spPr>
          <a:xfrm>
            <a:off x="2584695" y="7770452"/>
            <a:ext cx="128227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데이터와 나머지 아이템들의 코사인 유사도를 구하여 아이템들의 추천 순위를 예측함</a:t>
            </a:r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CD819-9E38-DB14-D1D0-E1B708491425}"/>
              </a:ext>
            </a:extLst>
          </p:cNvPr>
          <p:cNvSpPr txBox="1"/>
          <p:nvPr/>
        </p:nvSpPr>
        <p:spPr>
          <a:xfrm>
            <a:off x="2584695" y="1835716"/>
            <a:ext cx="39526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[Train, Test : Oliveyoung]</a:t>
            </a:r>
          </a:p>
          <a:p>
            <a:endParaRPr lang="en-US" altLang="ko-KR" sz="25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Object 14">
            <a:extLst>
              <a:ext uri="{FF2B5EF4-FFF2-40B4-BE49-F238E27FC236}">
                <a16:creationId xmlns:a16="http://schemas.microsoft.com/office/drawing/2014/main" id="{029E20EB-2DD8-5C48-E1D7-3B37373755D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744" y="353963"/>
            <a:ext cx="4203421" cy="8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132</Words>
  <Application>Microsoft Office PowerPoint</Application>
  <PresentationFormat>사용자 지정</PresentationFormat>
  <Paragraphs>16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에스코어 드림 5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jimin</cp:lastModifiedBy>
  <cp:revision>5</cp:revision>
  <dcterms:created xsi:type="dcterms:W3CDTF">2023-06-07T11:35:26Z</dcterms:created>
  <dcterms:modified xsi:type="dcterms:W3CDTF">2023-06-08T09:34:44Z</dcterms:modified>
</cp:coreProperties>
</file>